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70" r:id="rId3"/>
    <p:sldId id="271" r:id="rId4"/>
    <p:sldId id="259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950A-8FA4-4184-90BC-E2EA062AD302}" type="datetimeFigureOut">
              <a:rPr lang="th-TH" smtClean="0"/>
              <a:pPr/>
              <a:t>01/10/65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F2EF3-7F57-4883-A02B-83E5617A34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3213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47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491BD-6194-4E51-ABE5-08A78BA5D13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477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077828-BA68-4FDB-B286-F99BFA8E39A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กฎหมายสิ่งแวดล้อม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สงวนลิขสิทธิ์ โดย บริษัท เอไอเอ็ม คอนซัลแตนท์ จำกัด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0AFA1-087E-401B-9EE8-E2A9F81D286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01/10/65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0052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01/10/65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01307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01/10/65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12625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01/10/65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77073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01/10/65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49775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01/10/65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74727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01/10/65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48349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01/10/65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71205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01/10/65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93909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01/10/65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88386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01/10/65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2702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2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01/10/65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6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7533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4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กฎกระทรวง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กำหนดอัตราเงินสมทบกองทุนประกันสังคม พ.ศ. </a:t>
            </a:r>
            <a:r>
              <a:rPr lang="th-TH" altLang="en-US" sz="3400" dirty="0" smtClean="0">
                <a:solidFill>
                  <a:prstClr val="black"/>
                </a:solidFill>
              </a:rPr>
              <a:t>2565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 smtClean="0">
                <a:solidFill>
                  <a:prstClr val="black"/>
                </a:solidFill>
              </a:rPr>
              <a:t>นุเบกษา</a:t>
            </a:r>
            <a:r>
              <a:rPr lang="en-US" altLang="en-US" sz="3400" dirty="0" smtClean="0">
                <a:solidFill>
                  <a:prstClr val="black"/>
                </a:solidFill>
              </a:rPr>
              <a:t> </a:t>
            </a:r>
            <a:r>
              <a:rPr lang="th-TH" altLang="en-US" sz="3400" dirty="0" smtClean="0">
                <a:solidFill>
                  <a:prstClr val="black"/>
                </a:solidFill>
              </a:rPr>
              <a:t>30 </a:t>
            </a:r>
            <a:r>
              <a:rPr lang="th-TH" altLang="en-US" sz="3400" dirty="0" smtClean="0">
                <a:solidFill>
                  <a:prstClr val="black"/>
                </a:solidFill>
              </a:rPr>
              <a:t>กันยายน 2565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กฎกระทรวงนี้ให้ใช้บังคับตั้งแต่วันที่ 1 ตุลาคม พ.ศ. 2565 เป็นต้น</a:t>
            </a:r>
            <a:r>
              <a:rPr lang="th-TH" dirty="0" smtClean="0">
                <a:latin typeface="Cordia New" pitchFamily="34" charset="-34"/>
              </a:rPr>
              <a:t>ไป</a:t>
            </a:r>
          </a:p>
          <a:p>
            <a:pPr marL="538163" indent="-363538">
              <a:buFont typeface="Wingdings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ให้ยกเลิกกฎกระทรวงกำหนดอัตราเงินสมทบกองทุนประกันสังคม พ.ศ. </a:t>
            </a:r>
            <a:r>
              <a:rPr lang="th-TH" dirty="0" smtClean="0">
                <a:latin typeface="Cordia New" pitchFamily="34" charset="-34"/>
              </a:rPr>
              <a:t>2565</a:t>
            </a:r>
          </a:p>
          <a:p>
            <a:pPr marL="538163" indent="-363538">
              <a:buFont typeface="Wingdings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ให้รัฐบาล นายจ้าง และผู้ประกันตนตามมาตรา 33 ออกเงินสมทบเข้ากองทุน เพื่อการจ่ายประโยชน์ทดแทนในกรณีประสบอันตรายหรือเจ็บป่วย กรณีทุพพลภาพ กรณีตาย กรณีคลอดบุตร กรณีสงเคราะห์บุตร กรณีชราภาพ และกรณีว่างงาน ตามบัญชีอัตราเงินสมทบท้ายกฎกระทรวงนี้ ดังนี้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</a:t>
            </a:r>
            <a:r>
              <a:rPr lang="th-TH" dirty="0" smtClean="0">
                <a:latin typeface="Cordia New" pitchFamily="34" charset="-34"/>
              </a:rPr>
              <a:t>1) ตั้งแต่วันที่ 1 ตุลาคม พ.ศ. 2565 ถึงวันที่ 31 ธันวาคม พ.ศ. 2565 ให้เป็นไปตามอัตราในบัญชี </a:t>
            </a:r>
            <a:r>
              <a:rPr lang="th-TH" dirty="0" smtClean="0">
                <a:latin typeface="Cordia New" pitchFamily="34" charset="-34"/>
              </a:rPr>
              <a:t>ก.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(2) </a:t>
            </a:r>
            <a:r>
              <a:rPr lang="th-TH" dirty="0" smtClean="0">
                <a:latin typeface="Cordia New" pitchFamily="34" charset="-34"/>
              </a:rPr>
              <a:t>ตั้งแต่วันที่ 1 มกราคม พ.ศ. 2566 เป็นต้นไป ให้เป็นไปตามอัตราในบัญชี ข.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/>
            <a:r>
              <a:rPr lang="th-TH" dirty="0" smtClean="0">
                <a:latin typeface="Cordia New" pitchFamily="34" charset="-34"/>
              </a:rPr>
              <a:t>เอกสารแนบท้าย</a:t>
            </a:r>
          </a:p>
          <a:p>
            <a:pPr marL="538163" indent="-363538">
              <a:buFont typeface="Wingdings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บัญชีอัตราเงินสมทบ บัญชี </a:t>
            </a:r>
            <a:r>
              <a:rPr lang="th-TH" dirty="0" smtClean="0">
                <a:latin typeface="Cordia New" pitchFamily="34" charset="-34"/>
              </a:rPr>
              <a:t>ก.</a:t>
            </a:r>
          </a:p>
          <a:p>
            <a:pPr marL="538163" indent="-363538">
              <a:buFont typeface="Wingdings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บัญชีอัตราเงินสมทบ บัญชี ข.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4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2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161</Words>
  <Application>Microsoft Office PowerPoint</Application>
  <PresentationFormat>นำเสนอทางหน้าจอ (4:3)</PresentationFormat>
  <Paragraphs>38</Paragraphs>
  <Slides>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1_Office Theme</vt:lpstr>
      <vt:lpstr>ภาพนิ่ง 1</vt:lpstr>
      <vt:lpstr>ภาพนิ่ง 2</vt:lpstr>
      <vt:lpstr>ภาพนิ่ง 3</vt:lpstr>
      <vt:lpstr>ภาพนิ่ง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Win_IT</cp:lastModifiedBy>
  <cp:revision>79</cp:revision>
  <dcterms:created xsi:type="dcterms:W3CDTF">2021-09-20T08:12:31Z</dcterms:created>
  <dcterms:modified xsi:type="dcterms:W3CDTF">2022-10-01T01:42:06Z</dcterms:modified>
</cp:coreProperties>
</file>